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7" r:id="rId3"/>
    <p:sldId id="256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7F7"/>
    <a:srgbClr val="CCFF99"/>
    <a:srgbClr val="66FF33"/>
    <a:srgbClr val="99FF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BC069DB-2444-45D1-8A81-ABE6C26D32C9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83519C8-428A-4F34-A9A4-BA391C196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67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BE768FD-D1C3-4E80-BD11-93E22B25276C}" type="datetimeFigureOut">
              <a:rPr lang="en-US"/>
              <a:pPr/>
              <a:t>10/12/2017</a:t>
            </a:fld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DBCAF5B-5E6C-4FAB-857E-F60DBC125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8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F27F-4B70-4A93-882D-D44EC72B6849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FF80-EF89-4CCC-877F-98CDD74F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45791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43D3-A65F-4DB0-AD11-0231B839840E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3C836-573C-4744-B944-ED9DED8B3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51160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F6A6-0B29-4440-93FE-9392B22BE8E4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EEB2-BB29-4EDA-9775-1F5198A73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13543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C4BC5-1640-4758-9BBD-A1FDDD66375E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31BE-238E-45E1-9FA1-F49EDA5E6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50724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C8BE-0028-4CAE-84C3-3EB82B9AE2EE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AC55B-B895-4A0D-A7F8-7D5BA6461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0191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A8B5-EFA3-4CB9-BFE8-59FE9F1895CE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367C-D5AD-4C32-AC8E-0033E79B8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73979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BBF48-68B7-4C51-B8CE-D477AE0DF5D4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C82BA-05C7-4E81-8755-9C5945B43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73555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CC689-3542-470C-893E-2430B1470860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0C71-CCF1-4A23-9D72-4B71DD499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84643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0C64-4B79-4C8A-A95F-0C24CEEB18A3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1937-F1DA-499B-BD8A-8BFA09A8C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2908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F6F28-217C-49A3-AA3B-1D344EC94E3E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F73CF-351A-46CB-BFE9-15A1B7F5B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01133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0F63C-E75D-4D15-8776-6B6EA4147FEF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3A93-3939-4030-889E-2106680E9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7518"/>
      </p:ext>
    </p:extLst>
  </p:cSld>
  <p:clrMapOvr>
    <a:masterClrMapping/>
  </p:clrMapOvr>
  <p:transition spd="med">
    <p:sndAc>
      <p:stSnd>
        <p:snd r:embed="rId1" name="cashreg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FFFFFF"/>
          </a:fgClr>
          <a:bgClr>
            <a:srgbClr val="D5F7F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90F9D-D08F-41FC-B2E4-762CB3AEEFEA}" type="datetimeFigureOut">
              <a:rPr lang="en-US"/>
              <a:pPr>
                <a:defRPr/>
              </a:pPr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F5E307-6F0D-442D-BAA1-413948179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sndAc>
      <p:stSnd>
        <p:snd r:embed="rId13" name="cashreg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MC90043799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3124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066800" y="838200"/>
            <a:ext cx="7620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Evaluating Algebraic Expressions</a:t>
            </a:r>
          </a:p>
        </p:txBody>
      </p:sp>
    </p:spTree>
  </p:cSld>
  <p:clrMapOvr>
    <a:masterClrMapping/>
  </p:clrMapOvr>
  <p:transition spd="slow">
    <p:cover/>
    <p:sndAc>
      <p:stSnd>
        <p:snd r:embed="rId3" name="cashreg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76400"/>
            <a:ext cx="2362200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/>
              <a:t>Variable: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2438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/>
              <a:t>Is a quantity that can change or vary.  Mathematicians use letters to represent variables.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05200"/>
            <a:ext cx="2286000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Constant: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38200" y="4267200"/>
            <a:ext cx="754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/>
              <a:t>A quantity that does not change.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0" y="381000"/>
            <a:ext cx="4572000" cy="101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/>
              <a:t>6 + 2x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029200"/>
            <a:ext cx="2743200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Expression: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57150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800"/>
              <a:t>Is a mathematical phrase involving constants, variables, and operation symbols.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cashreg.wav"/>
          </p:stSnd>
        </p:sndAc>
      </p:transition>
    </mc:Choice>
    <mc:Fallback xmlns="">
      <p:transition spd="slow">
        <p:blinds dir="vert"/>
        <p:sndAc>
          <p:stSnd>
            <p:snd r:embed="rId4" name="cashreg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5791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Evaluate each expression for x=1, 2, and 3.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01810"/>
              </p:ext>
            </p:extLst>
          </p:nvPr>
        </p:nvGraphicFramePr>
        <p:xfrm>
          <a:off x="1524000" y="1397000"/>
          <a:ext cx="6096000" cy="447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X</a:t>
                      </a:r>
                      <a:r>
                        <a:rPr lang="en-US" sz="4000" baseline="0" dirty="0"/>
                        <a:t> + 5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380" name="Picture 20" descr="MC900434389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95800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  <p:sndAc>
      <p:stSnd>
        <p:snd r:embed="rId3" name="cashreg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94425"/>
              </p:ext>
            </p:extLst>
          </p:nvPr>
        </p:nvGraphicFramePr>
        <p:xfrm>
          <a:off x="457200" y="1295400"/>
          <a:ext cx="8229600" cy="4876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– x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28600"/>
            <a:ext cx="8001000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3200">
                <a:solidFill>
                  <a:srgbClr val="10253F"/>
                </a:solidFill>
              </a:rPr>
              <a:t>Evaluate each expression for x=3, 4, and 5.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3" name="cashreg.wav"/>
          </p:stSnd>
        </p:sndAc>
      </p:transition>
    </mc:Choice>
    <mc:Fallback xmlns="">
      <p:transition spd="slow">
        <p:checker/>
        <p:sndAc>
          <p:stSnd>
            <p:snd r:embed="rId4" name="cashreg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447607"/>
              </p:ext>
            </p:extLst>
          </p:nvPr>
        </p:nvGraphicFramePr>
        <p:xfrm>
          <a:off x="457200" y="1295400"/>
          <a:ext cx="8229600" cy="4876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4x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304800"/>
            <a:ext cx="8077200" cy="5191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>
                <a:solidFill>
                  <a:srgbClr val="10253F"/>
                </a:solidFill>
                <a:latin typeface="Calibri" pitchFamily="34" charset="0"/>
              </a:rPr>
              <a:t>Evaluate each expression for x=6, 7, and 8.</a:t>
            </a:r>
          </a:p>
        </p:txBody>
      </p:sp>
    </p:spTree>
  </p:cSld>
  <p:clrMapOvr>
    <a:masterClrMapping/>
  </p:clrMapOvr>
  <p:transition spd="slow">
    <p:pull/>
    <p:sndAc>
      <p:stSnd>
        <p:snd r:embed="rId3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82680803"/>
                  </p:ext>
                </p:extLst>
              </p:nvPr>
            </p:nvGraphicFramePr>
            <p:xfrm>
              <a:off x="457200" y="1295400"/>
              <a:ext cx="8229600" cy="4876800"/>
            </p:xfrm>
            <a:graphic>
              <a:graphicData uri="http://schemas.openxmlformats.org/drawingml/2006/table">
                <a:tbl>
                  <a:tblPr/>
                  <a:tblGrid>
                    <a:gridCol w="1905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24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x 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40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sz="40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𝟏𝟐</m:t>
                                  </m:r>
                                </m:num>
                                <m:den>
                                  <m:r>
                                    <a:rPr kumimoji="0" lang="en-US" sz="40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FFFF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𝒙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4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 + 2x 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2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4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9ED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6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82680803"/>
                  </p:ext>
                </p:extLst>
              </p:nvPr>
            </p:nvGraphicFramePr>
            <p:xfrm>
              <a:off x="457200" y="1295400"/>
              <a:ext cx="8229600" cy="4876800"/>
            </p:xfrm>
            <a:graphic>
              <a:graphicData uri="http://schemas.openxmlformats.org/drawingml/2006/table">
                <a:tbl>
                  <a:tblPr/>
                  <a:tblGrid>
                    <a:gridCol w="1905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24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FFFF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x 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4"/>
                          <a:stretch>
                            <a:fillRect l="-30376" t="-8500" r="-482" b="-301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2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4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9EDF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9EDF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2192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US" sz="4000" b="0" i="0" u="none" strike="noStrike" cap="none" normalizeH="0" baseline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libri" pitchFamily="34" charset="0"/>
                              <a:cs typeface="Arial" charset="0"/>
                            </a:rPr>
                            <a:t>6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8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latin typeface="Calibri" pitchFamily="34" charset="0"/>
                            <a:cs typeface="Arial" charset="0"/>
                          </a:endParaRP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D0D8E8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/>
          <p:cNvSpPr/>
          <p:nvPr/>
        </p:nvSpPr>
        <p:spPr>
          <a:xfrm>
            <a:off x="685800" y="304800"/>
            <a:ext cx="79248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>
                <a:solidFill>
                  <a:srgbClr val="10253F"/>
                </a:solidFill>
                <a:latin typeface="Calibri" pitchFamily="34" charset="0"/>
              </a:rPr>
              <a:t>Evaluate each expression for x=2, 4, and 6.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3" name="cashreg.wav"/>
          </p:stSnd>
        </p:sndAc>
      </p:transition>
    </mc:Choice>
    <mc:Fallback xmlns="">
      <p:transition spd="slow">
        <p:split orient="vert"/>
        <p:sndAc>
          <p:stSnd>
            <p:snd r:embed="rId5" name="cashreg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50043773"/>
                  </p:ext>
                </p:extLst>
              </p:nvPr>
            </p:nvGraphicFramePr>
            <p:xfrm>
              <a:off x="457200" y="914400"/>
              <a:ext cx="8229600" cy="563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x² + 1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2x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4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𝟏𝟖</m:t>
                                    </m:r>
                                  </m:num>
                                  <m:den>
                                    <m:r>
                                      <a:rPr lang="en-US" sz="4000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4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50043773"/>
                  </p:ext>
                </p:extLst>
              </p:nvPr>
            </p:nvGraphicFramePr>
            <p:xfrm>
              <a:off x="457200" y="914400"/>
              <a:ext cx="8229600" cy="563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x² + 1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2x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187" t="-7792" r="-1484" b="-3017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4097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533400" y="381000"/>
            <a:ext cx="8229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Evaluate each expression for x=1, 2, and 3.</a:t>
            </a:r>
          </a:p>
        </p:txBody>
      </p:sp>
    </p:spTree>
  </p:cSld>
  <p:clrMapOvr>
    <a:masterClrMapping/>
  </p:clrMapOvr>
  <p:transition spd="slow">
    <p:strips/>
    <p:sndAc>
      <p:stSnd>
        <p:snd r:embed="rId3" name="cashreg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 rtlCol="0">
                <a:normAutofit/>
              </a:bodyPr>
              <a:lstStyle/>
              <a:p>
                <a:pPr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/>
                  <a:t>Evaluate each expression x= 3, 4, 5.</a:t>
                </a:r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r>
                  <a:rPr lang="en-US" dirty="0"/>
                  <a:t>7x                                     2.  15-x </a:t>
                </a:r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/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dirty="0"/>
                  <a:t>                                 4.  x + 23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>
                <a:blip r:embed="rId4"/>
                <a:stretch>
                  <a:fillRect l="-1926" t="-1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cashreg.wav"/>
          </p:stSnd>
        </p:sndAc>
      </p:transition>
    </mc:Choice>
    <mc:Fallback xmlns="">
      <p:transition spd="slow">
        <p:blinds dir="vert"/>
        <p:sndAc>
          <p:stSnd>
            <p:snd r:embed="rId5" name="cashreg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</p:spPr>
            <p:txBody>
              <a:bodyPr rtlCol="0">
                <a:normAutofit/>
              </a:bodyPr>
              <a:lstStyle/>
              <a:p>
                <a:pPr fontAlgn="auto"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r>
                  <a:rPr lang="en-US" dirty="0"/>
                  <a:t>Evaluate each expression for n = 5.</a:t>
                </a:r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r>
                  <a:rPr lang="en-US" dirty="0"/>
                  <a:t>9n – 9</a:t>
                </a:r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r>
                  <a:rPr lang="en-US" dirty="0"/>
                  <a:t>(3n + 5n)10</a:t>
                </a:r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endParaRPr lang="en-US" dirty="0"/>
              </a:p>
              <a:p>
                <a:pPr marL="514350" indent="-514350" fontAlgn="auto">
                  <a:spcAft>
                    <a:spcPts val="0"/>
                  </a:spcAft>
                  <a:buFont typeface="Arial" pitchFamily="34" charset="0"/>
                  <a:buAutoNum type="arabicPeriod"/>
                  <a:defRPr/>
                </a:pPr>
                <a:r>
                  <a:rPr lang="en-US" dirty="0"/>
                  <a:t>12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172200"/>
              </a:xfrm>
              <a:blipFill>
                <a:blip r:embed="rId4"/>
                <a:stretch>
                  <a:fillRect l="-1926" t="-1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7" name="Picture 3" descr="MC900432485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410200"/>
            <a:ext cx="19812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  <p:sndAc>
      <p:stSnd>
        <p:snd r:embed="rId3" name="cashreg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193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Malverne Union Free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cwaverla</dc:creator>
  <cp:lastModifiedBy>Jodi Morgan</cp:lastModifiedBy>
  <cp:revision>14</cp:revision>
  <dcterms:created xsi:type="dcterms:W3CDTF">2010-03-08T21:29:39Z</dcterms:created>
  <dcterms:modified xsi:type="dcterms:W3CDTF">2017-10-13T01:31:08Z</dcterms:modified>
</cp:coreProperties>
</file>