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63592-295F-4FBD-BFE2-D1727003168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302477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3853" y="8685214"/>
            <a:ext cx="302477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43E09-3C5F-4201-8E73-5D912EED0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65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C2DE-33D7-45EA-80A2-5E282112FB3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A062-6CB0-4051-B114-63B242F48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2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C2DE-33D7-45EA-80A2-5E282112FB3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A062-6CB0-4051-B114-63B242F48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8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C2DE-33D7-45EA-80A2-5E282112FB3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A062-6CB0-4051-B114-63B242F48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4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C2DE-33D7-45EA-80A2-5E282112FB3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A062-6CB0-4051-B114-63B242F48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9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C2DE-33D7-45EA-80A2-5E282112FB3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A062-6CB0-4051-B114-63B242F48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5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C2DE-33D7-45EA-80A2-5E282112FB3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A062-6CB0-4051-B114-63B242F48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4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C2DE-33D7-45EA-80A2-5E282112FB3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A062-6CB0-4051-B114-63B242F48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3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C2DE-33D7-45EA-80A2-5E282112FB3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A062-6CB0-4051-B114-63B242F48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6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C2DE-33D7-45EA-80A2-5E282112FB3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A062-6CB0-4051-B114-63B242F48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8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C2DE-33D7-45EA-80A2-5E282112FB3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A062-6CB0-4051-B114-63B242F48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C2DE-33D7-45EA-80A2-5E282112FB3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A062-6CB0-4051-B114-63B242F48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7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C2DE-33D7-45EA-80A2-5E282112FB31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BA062-6CB0-4051-B114-63B242F48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1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44" y="381800"/>
            <a:ext cx="1843430" cy="15352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1381" y="381800"/>
            <a:ext cx="94188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Combining Like Terms at the zoo</a:t>
            </a:r>
          </a:p>
          <a:p>
            <a:pPr algn="ctr"/>
            <a:endParaRPr lang="en-US" dirty="0"/>
          </a:p>
          <a:p>
            <a:r>
              <a:rPr lang="en-US" sz="1600" dirty="0" smtClean="0"/>
              <a:t>One spring day a storm hit the zoo. The storm did  not hurt anyone, human or animal.  The </a:t>
            </a:r>
            <a:r>
              <a:rPr lang="en-US" sz="1600" dirty="0" smtClean="0"/>
              <a:t>one thing it did do is open every door at the zoo. </a:t>
            </a:r>
            <a:r>
              <a:rPr lang="en-US" sz="1600" dirty="0" smtClean="0"/>
              <a:t>Animals were roaming all over the zoo.  The strange thing was that the animals were not hurting each other.  None of the animals were where they belonged.  It was a mess.  The zoo keepers all began to gather the animals to put them back in their homes.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83343" y="2013016"/>
            <a:ext cx="34659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 one side of the zoo there were 3 zebras, 2 monkeys, 15 penguins.  One more zebra, 5 more monkeys and 3 penguins ran to the other side of the zoo.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83343" y="3274900"/>
            <a:ext cx="324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3Z + 2M + 15P + 1Z + 5M +3P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41057" y="2490069"/>
            <a:ext cx="7211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zoo keeper put all of the zebras in the zebra pen, the monkeys in the monkey home, and the penguins in their home.  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447935" y="3274900"/>
            <a:ext cx="3421626" cy="30027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069085" y="3643610"/>
            <a:ext cx="3561909" cy="263407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77285" y="4391696"/>
            <a:ext cx="1944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3Z + 1Z 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4Z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77285" y="6115299"/>
            <a:ext cx="226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Zebra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48473" y="5419462"/>
            <a:ext cx="1815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Monkey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630994" y="3337186"/>
            <a:ext cx="2521975" cy="210901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53126" y="4022363"/>
            <a:ext cx="1622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2M + 5M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 </a:t>
            </a:r>
            <a:r>
              <a:rPr lang="en-US" dirty="0" smtClean="0"/>
              <a:t>7M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628847" y="4085646"/>
            <a:ext cx="162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15P + 3P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 </a:t>
            </a:r>
            <a:r>
              <a:rPr lang="en-US" dirty="0" smtClean="0"/>
              <a:t>18P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536481" y="6277682"/>
            <a:ext cx="233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Penguins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49328" y="5955503"/>
            <a:ext cx="46014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     </a:t>
            </a:r>
            <a:r>
              <a:rPr lang="en-US" u="sng" dirty="0" smtClean="0">
                <a:solidFill>
                  <a:srgbClr val="FF0000"/>
                </a:solidFill>
              </a:rPr>
              <a:t>ANSWER:  4Z + 7M + 18P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final answer is each number of animal in their pen.  Don’t put them all in one pen. </a:t>
            </a:r>
          </a:p>
        </p:txBody>
      </p:sp>
    </p:spTree>
    <p:extLst>
      <p:ext uri="{BB962C8B-B14F-4D97-AF65-F5344CB8AC3E}">
        <p14:creationId xmlns:p14="http://schemas.microsoft.com/office/powerpoint/2010/main" val="26407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884" y="270457"/>
            <a:ext cx="2056752" cy="15969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71978" y="270457"/>
            <a:ext cx="8435662" cy="181592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2434" y="386367"/>
            <a:ext cx="789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all of these animals in their pens.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7741" y="871609"/>
            <a:ext cx="7289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 Monkeys + 10 Penguins + 5 Bears – 4 Monkeys + 5 Penguins + 2 Bears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44722" y="1425194"/>
            <a:ext cx="502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15M + 10P + 5B – 4M + 5P + 2B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75764" y="2485623"/>
            <a:ext cx="2975020" cy="179016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55336" y="2485623"/>
            <a:ext cx="2215166" cy="185455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049295" y="2453426"/>
            <a:ext cx="2034862" cy="185455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2434" y="2884868"/>
            <a:ext cx="255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15M – 4M = 11M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00012" y="4232582"/>
            <a:ext cx="1326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Monkeys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77307" y="2884868"/>
            <a:ext cx="256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10P + 5P = 15P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93217" y="4275787"/>
            <a:ext cx="211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Penguins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384146" y="2884868"/>
            <a:ext cx="3065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5B + 2B = 7B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667482" y="4271632"/>
            <a:ext cx="1558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Bears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92829" y="5074278"/>
            <a:ext cx="5718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ANSWER     11M + 15P + 7B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90752" y="5074278"/>
            <a:ext cx="1603419" cy="3693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709895" y="5106475"/>
            <a:ext cx="3515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 red box to reveal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5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839461" y="3464414"/>
            <a:ext cx="2470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4M + 3B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839461" y="2118469"/>
            <a:ext cx="292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4Z + 6E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09" y="90152"/>
            <a:ext cx="2054203" cy="19962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73510" y="425003"/>
            <a:ext cx="7109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solve these together.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276" y="2343954"/>
            <a:ext cx="376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 2Z + 6E + 4Z – 2Z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567447" y="1751526"/>
            <a:ext cx="1493949" cy="9617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679583" y="1764406"/>
            <a:ext cx="1648496" cy="9488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63662" y="2601531"/>
            <a:ext cx="119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zebra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01555" y="2614615"/>
            <a:ext cx="162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elephant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489719" y="2122832"/>
            <a:ext cx="1944709" cy="4422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343623" y="1594142"/>
            <a:ext cx="2511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Move red box to reveal answer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02276" y="3709115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 5M + 3B – 3M + 2M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519327" y="3387140"/>
            <a:ext cx="1493949" cy="9617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710083" y="3412901"/>
            <a:ext cx="1493949" cy="9617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721993" y="4374661"/>
            <a:ext cx="118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monkey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04586" y="4348900"/>
            <a:ext cx="1944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bear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528356" y="3387140"/>
            <a:ext cx="1944709" cy="4422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2276" y="5074276"/>
            <a:ext cx="2318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 4M – 6B + 3P + 6B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515932" y="4778062"/>
            <a:ext cx="1493949" cy="9617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705340" y="4754890"/>
            <a:ext cx="1493949" cy="9617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767660" y="4743993"/>
            <a:ext cx="1493949" cy="9617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773510" y="5773891"/>
            <a:ext cx="1725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monkey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01555" y="5773891"/>
            <a:ext cx="108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933387" y="5773891"/>
            <a:ext cx="1790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penguins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933346" y="4805996"/>
            <a:ext cx="228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4M + 3P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9528356" y="4728722"/>
            <a:ext cx="1944709" cy="4422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5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99" y="156314"/>
            <a:ext cx="1751952" cy="17445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140" y="111342"/>
            <a:ext cx="1564741" cy="17895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99267" y="105282"/>
            <a:ext cx="3734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Combining Like Terms at Zoo </a:t>
            </a:r>
          </a:p>
          <a:p>
            <a:r>
              <a:rPr lang="en-US" dirty="0" smtClean="0"/>
              <a:t>_______________________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name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6366" y="1900910"/>
            <a:ext cx="97106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 12P + 5M + 6M – 4P</a:t>
            </a:r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smtClean="0"/>
              <a:t> 15P + 6M – 3P + 7Z</a:t>
            </a:r>
          </a:p>
          <a:p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 smtClean="0"/>
              <a:t> 5Z + 4M + 7Z – 3m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 smtClean="0"/>
              <a:t> 10M – 3M + 4P + 5P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 smtClean="0"/>
              <a:t> 10Z – 4B + 3Z + 16B – Z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 smtClean="0"/>
              <a:t> -5M – 3P + 5P + 12P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 smtClean="0"/>
              <a:t>12P – 4m + 8P – 3M – 2p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 smtClean="0"/>
              <a:t> 10B – 5M – 4B + 8B – 4m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 smtClean="0"/>
              <a:t>4Z + 3Z – 6Z + B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 smtClean="0"/>
              <a:t>7B + 3X – 8B + 6X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3"/>
            </a:pP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26159" y="1162246"/>
            <a:ext cx="44045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Put the animal in the pens to solve.  Remember the final answer is how many in each pen.  DON’T put them all in one pen.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648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99" y="156314"/>
            <a:ext cx="1751952" cy="17445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140" y="111342"/>
            <a:ext cx="1564741" cy="17895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99267" y="105282"/>
            <a:ext cx="3734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Combining Like Terms at Zoo </a:t>
            </a:r>
          </a:p>
          <a:p>
            <a:r>
              <a:rPr lang="en-US" dirty="0" smtClean="0"/>
              <a:t>_______________________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name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6366" y="1900910"/>
            <a:ext cx="97106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 12P + 5M + 6M – 4P</a:t>
            </a:r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smtClean="0"/>
              <a:t> 15P + 6M – 3P + 7Z</a:t>
            </a:r>
          </a:p>
          <a:p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 smtClean="0"/>
              <a:t> 5Z + 4M + 7Z – 3m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 smtClean="0"/>
              <a:t> 10M – 3M + 4P + 5P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 smtClean="0"/>
              <a:t> 10Z – 4B + 3Z + 16B – Z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 smtClean="0"/>
              <a:t> -5M – 3P + 5P + 12P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 smtClean="0"/>
              <a:t>12P – 4M + 8P – 3M – 2p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 smtClean="0"/>
              <a:t> 10B – 5M – 4B + 8B – 4m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 smtClean="0"/>
              <a:t>4Z + 3Z – 6Z + B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3"/>
            </a:pPr>
            <a:r>
              <a:rPr lang="en-US" sz="1600" dirty="0" smtClean="0"/>
              <a:t>7B + 3X – 8B + 6X</a:t>
            </a:r>
          </a:p>
          <a:p>
            <a:pPr marL="342900" indent="-342900">
              <a:buAutoNum type="arabicPeriod" startAt="3"/>
            </a:pPr>
            <a:endParaRPr lang="en-US" sz="1600" dirty="0"/>
          </a:p>
          <a:p>
            <a:pPr marL="342900" indent="-342900">
              <a:buAutoNum type="arabicPeriod" startAt="3"/>
            </a:pP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26159" y="1162246"/>
            <a:ext cx="44045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Put the animal in the pens to solve.  Remember the final answer is how many in each pen.  DON’T put them all in one pen.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515932" y="2034862"/>
            <a:ext cx="3773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61387" y="1900910"/>
            <a:ext cx="136516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8P + 11M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12P + 6M + 7Z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12Z + M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7M + 9P</a:t>
            </a:r>
          </a:p>
          <a:p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12Z + 12B </a:t>
            </a:r>
          </a:p>
          <a:p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-5M + 14P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18P + -7M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14B + -9M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Z + B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-B + 9X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7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611</Words>
  <Application>Microsoft Office PowerPoint</Application>
  <PresentationFormat>Custom</PresentationFormat>
  <Paragraphs>108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Oakes</dc:creator>
  <cp:lastModifiedBy>Jodi Morgan</cp:lastModifiedBy>
  <cp:revision>17</cp:revision>
  <cp:lastPrinted>2017-10-19T18:35:40Z</cp:lastPrinted>
  <dcterms:created xsi:type="dcterms:W3CDTF">2013-06-20T04:36:57Z</dcterms:created>
  <dcterms:modified xsi:type="dcterms:W3CDTF">2017-10-19T18:35:52Z</dcterms:modified>
</cp:coreProperties>
</file>